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504F-9E23-4D46-9A33-6F35F94FFBB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B023-7E59-4D39-B12E-34E1AA7D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0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B023-7E59-4D39-B12E-34E1AA7D7F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C4E393-4587-4098-B0C7-0E4833077388}"/>
              </a:ext>
            </a:extLst>
          </p:cNvPr>
          <p:cNvSpPr txBox="1"/>
          <p:nvPr userDrawn="1"/>
        </p:nvSpPr>
        <p:spPr>
          <a:xfrm rot="19923883">
            <a:off x="1926820" y="2875002"/>
            <a:ext cx="8333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50000"/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</p:spTree>
    <p:extLst>
      <p:ext uri="{BB962C8B-B14F-4D97-AF65-F5344CB8AC3E}">
        <p14:creationId xmlns:p14="http://schemas.microsoft.com/office/powerpoint/2010/main" val="120062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5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88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34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33A8ED4-C59A-489D-9D83-4DBE8220F86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697521-8F45-4690-88D0-2AE439F1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E5A1-F6F5-4C21-A4EE-938EDB735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2420290"/>
            <a:ext cx="9966960" cy="1388165"/>
          </a:xfrm>
        </p:spPr>
        <p:txBody>
          <a:bodyPr>
            <a:normAutofit/>
          </a:bodyPr>
          <a:lstStyle/>
          <a:p>
            <a:r>
              <a:rPr lang="en-US" sz="8000" dirty="0"/>
              <a:t>Joe’s Avocados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901D0-D564-43D0-B5FE-9D8181A8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en-US" sz="3600" dirty="0"/>
              <a:t>Grown in California</a:t>
            </a:r>
          </a:p>
        </p:txBody>
      </p:sp>
      <p:pic>
        <p:nvPicPr>
          <p:cNvPr id="6" name="Warm Corporate Background Track Short Version 4">
            <a:hlinkClick r:id="" action="ppaction://media"/>
            <a:extLst>
              <a:ext uri="{FF2B5EF4-FFF2-40B4-BE49-F238E27FC236}">
                <a16:creationId xmlns:a16="http://schemas.microsoft.com/office/drawing/2014/main" id="{3F53036F-8E48-496A-B325-1BDF7DD6F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380" y="425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7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Object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4F524-AA99-480B-B1B4-4B2E15449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92" y="322631"/>
            <a:ext cx="9380016" cy="6212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3B3424-219F-49B2-9D04-1A17E6F8B5BA}"/>
              </a:ext>
            </a:extLst>
          </p:cNvPr>
          <p:cNvSpPr txBox="1"/>
          <p:nvPr/>
        </p:nvSpPr>
        <p:spPr>
          <a:xfrm>
            <a:off x="0" y="0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5DC52-B905-4B78-BFD2-E14671056EDB}"/>
              </a:ext>
            </a:extLst>
          </p:cNvPr>
          <p:cNvSpPr txBox="1"/>
          <p:nvPr/>
        </p:nvSpPr>
        <p:spPr>
          <a:xfrm>
            <a:off x="9177866" y="6457890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</p:spTree>
    <p:extLst>
      <p:ext uri="{BB962C8B-B14F-4D97-AF65-F5344CB8AC3E}">
        <p14:creationId xmlns:p14="http://schemas.microsoft.com/office/powerpoint/2010/main" val="2273307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4000">
        <p159:morph option="byObject"/>
      </p:transition>
    </mc:Choice>
    <mc:Fallback xmlns="">
      <p:transition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40A23-5173-4027-8557-2CD9C5F2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0" y="529760"/>
            <a:ext cx="3870037" cy="5798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455D89-6750-4021-87EB-869DC5634284}"/>
              </a:ext>
            </a:extLst>
          </p:cNvPr>
          <p:cNvSpPr/>
          <p:nvPr/>
        </p:nvSpPr>
        <p:spPr>
          <a:xfrm>
            <a:off x="674252" y="2932085"/>
            <a:ext cx="63124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Super cancer fighter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Can lower cholesterol levels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Good for your heart, eyes, and liver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Loaded with fiber, potassium, and vitamins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F1FF5-0454-43C7-BDAC-FC660DD0231E}"/>
              </a:ext>
            </a:extLst>
          </p:cNvPr>
          <p:cNvSpPr txBox="1"/>
          <p:nvPr/>
        </p:nvSpPr>
        <p:spPr>
          <a:xfrm>
            <a:off x="674253" y="1602753"/>
            <a:ext cx="697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Avocados are healthy and nutritious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656E4-03FC-4168-AF44-65497B73B5B8}"/>
              </a:ext>
            </a:extLst>
          </p:cNvPr>
          <p:cNvSpPr txBox="1"/>
          <p:nvPr/>
        </p:nvSpPr>
        <p:spPr>
          <a:xfrm>
            <a:off x="248195" y="235131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14721-37FA-4F69-B915-3BD580815934}"/>
              </a:ext>
            </a:extLst>
          </p:cNvPr>
          <p:cNvSpPr txBox="1"/>
          <p:nvPr/>
        </p:nvSpPr>
        <p:spPr>
          <a:xfrm>
            <a:off x="8961120" y="6328239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</p:spTree>
    <p:extLst>
      <p:ext uri="{BB962C8B-B14F-4D97-AF65-F5344CB8AC3E}">
        <p14:creationId xmlns:p14="http://schemas.microsoft.com/office/powerpoint/2010/main" val="1230087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10000">
        <p159:morph option="byObject"/>
      </p:transition>
    </mc:Choice>
    <mc:Fallback xmlns="">
      <p:transition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4BF2E-C61B-4F47-AE99-A30A7160F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30" y="288636"/>
            <a:ext cx="7888340" cy="628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BE69B-6909-4139-87D0-25440D5C6438}"/>
              </a:ext>
            </a:extLst>
          </p:cNvPr>
          <p:cNvSpPr txBox="1"/>
          <p:nvPr/>
        </p:nvSpPr>
        <p:spPr>
          <a:xfrm>
            <a:off x="0" y="115960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D2977-71AF-4E03-97F2-78A060737AFB}"/>
              </a:ext>
            </a:extLst>
          </p:cNvPr>
          <p:cNvSpPr txBox="1"/>
          <p:nvPr/>
        </p:nvSpPr>
        <p:spPr>
          <a:xfrm>
            <a:off x="9177866" y="6369308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</p:spTree>
    <p:extLst>
      <p:ext uri="{BB962C8B-B14F-4D97-AF65-F5344CB8AC3E}">
        <p14:creationId xmlns:p14="http://schemas.microsoft.com/office/powerpoint/2010/main" val="152760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4000">
        <p159:morph option="byObject"/>
      </p:transition>
    </mc:Choice>
    <mc:Fallback xmlns="">
      <p:transition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B4FFE3-14B4-4BC8-B04C-DBEA906C5B42}"/>
              </a:ext>
            </a:extLst>
          </p:cNvPr>
          <p:cNvSpPr/>
          <p:nvPr/>
        </p:nvSpPr>
        <p:spPr>
          <a:xfrm>
            <a:off x="3483788" y="546611"/>
            <a:ext cx="8248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cap="all" dirty="0">
                <a:solidFill>
                  <a:schemeClr val="accent1"/>
                </a:solidFill>
                <a:ea typeface="+mj-ea"/>
                <a:cs typeface="+mj-cs"/>
              </a:rPr>
              <a:t>Joe’s Avocados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0D116-6180-4475-B2D7-3B77C6074DFC}"/>
              </a:ext>
            </a:extLst>
          </p:cNvPr>
          <p:cNvSpPr/>
          <p:nvPr/>
        </p:nvSpPr>
        <p:spPr>
          <a:xfrm>
            <a:off x="4924655" y="1821859"/>
            <a:ext cx="674255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en-US" sz="3600" dirty="0">
                <a:solidFill>
                  <a:schemeClr val="accent1"/>
                </a:solidFill>
              </a:rPr>
              <a:t>Find them in your local food stores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497F7-2167-4456-81A6-C7961EAB2891}"/>
              </a:ext>
            </a:extLst>
          </p:cNvPr>
          <p:cNvSpPr txBox="1"/>
          <p:nvPr/>
        </p:nvSpPr>
        <p:spPr>
          <a:xfrm>
            <a:off x="7651102" y="5589038"/>
            <a:ext cx="408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Product of the USA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94BAE-7A04-444D-8F4A-5A16E5E47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" y="2412790"/>
            <a:ext cx="5753100" cy="383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9DC29-1B4A-4776-8BEA-8D2ABC163714}"/>
              </a:ext>
            </a:extLst>
          </p:cNvPr>
          <p:cNvSpPr txBox="1"/>
          <p:nvPr/>
        </p:nvSpPr>
        <p:spPr>
          <a:xfrm>
            <a:off x="287383" y="346556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69F93-6C9A-4838-9A4B-EB2741BFA7E9}"/>
              </a:ext>
            </a:extLst>
          </p:cNvPr>
          <p:cNvSpPr txBox="1"/>
          <p:nvPr/>
        </p:nvSpPr>
        <p:spPr>
          <a:xfrm>
            <a:off x="8877420" y="6248190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  <a:alpha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WUSATA SAMPLE ONLY</a:t>
            </a:r>
          </a:p>
        </p:txBody>
      </p:sp>
    </p:spTree>
    <p:extLst>
      <p:ext uri="{BB962C8B-B14F-4D97-AF65-F5344CB8AC3E}">
        <p14:creationId xmlns:p14="http://schemas.microsoft.com/office/powerpoint/2010/main" val="279521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6000">
        <p159:morph option="byObject"/>
      </p:transition>
    </mc:Choice>
    <mc:Fallback xmlns="">
      <p:transition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147</TotalTime>
  <Words>72</Words>
  <Application>Microsoft Office PowerPoint</Application>
  <PresentationFormat>Widescreen</PresentationFormat>
  <Paragraphs>22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Corbel</vt:lpstr>
      <vt:lpstr>Wingdings</vt:lpstr>
      <vt:lpstr>Basis</vt:lpstr>
      <vt:lpstr>Joe’s Avocados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Joe’s Avocados</dc:title>
  <dc:creator>Intern3</dc:creator>
  <cp:lastModifiedBy>Intern3</cp:lastModifiedBy>
  <cp:revision>37</cp:revision>
  <dcterms:created xsi:type="dcterms:W3CDTF">2018-08-09T21:38:02Z</dcterms:created>
  <dcterms:modified xsi:type="dcterms:W3CDTF">2019-05-21T18:44:39Z</dcterms:modified>
</cp:coreProperties>
</file>